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1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9144000" cy="6858000"/>
  <p:embeddedFontLst>
    <p:embeddedFont>
      <p:font typeface="Lexend SemiBold"/>
      <p:regular r:id="rId12"/>
      <p:bold r:id="rId13"/>
    </p:embeddedFont>
    <p:embeddedFont>
      <p:font typeface="Poppins"/>
      <p:regular r:id="rId14"/>
      <p:bold r:id="rId15"/>
      <p:italic r:id="rId16"/>
      <p:boldItalic r:id="rId17"/>
    </p:embeddedFont>
    <p:embeddedFont>
      <p:font typeface="Inter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0B5F1A-DB73-4F9B-A37E-E83792800DD6}">
  <a:tblStyle styleId="{B90B5F1A-DB73-4F9B-A37E-E83792800D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Inter-italic.fntdata"/><Relationship Id="rId21" Type="http://schemas.openxmlformats.org/officeDocument/2006/relationships/font" Target="fonts/Int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exendSemiBold-bold.fntdata"/><Relationship Id="rId12" Type="http://schemas.openxmlformats.org/officeDocument/2006/relationships/font" Target="fonts/LexendSemiBold-regular.fntdata"/><Relationship Id="rId15" Type="http://schemas.openxmlformats.org/officeDocument/2006/relationships/font" Target="fonts/Poppins-bold.fntdata"/><Relationship Id="rId14" Type="http://schemas.openxmlformats.org/officeDocument/2006/relationships/font" Target="fonts/Poppins-regular.fntdata"/><Relationship Id="rId17" Type="http://schemas.openxmlformats.org/officeDocument/2006/relationships/font" Target="fonts/Poppins-boldItalic.fntdata"/><Relationship Id="rId16" Type="http://schemas.openxmlformats.org/officeDocument/2006/relationships/font" Target="fonts/Poppins-italic.fntdata"/><Relationship Id="rId19" Type="http://schemas.openxmlformats.org/officeDocument/2006/relationships/font" Target="fonts/Inter-bold.fntdata"/><Relationship Id="rId18" Type="http://schemas.openxmlformats.org/officeDocument/2006/relationships/font" Target="fonts/In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514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e50a1ad21_0_0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fe50a1ad21_0_0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fe50a1ad21_0_0:notes"/>
          <p:cNvSpPr txBox="1"/>
          <p:nvPr>
            <p:ph idx="12" type="sldNum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fe50a1ad21_0_367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fe50a1ad21_0_367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fe50a1ad21_0_367:notes"/>
          <p:cNvSpPr txBox="1"/>
          <p:nvPr>
            <p:ph idx="12" type="sldNum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0bed7d5711_0_846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0bed7d5711_0_846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30bed7d5711_0_846:notes"/>
          <p:cNvSpPr txBox="1"/>
          <p:nvPr>
            <p:ph idx="12" type="sldNum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0bed7d5711_0_1261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0bed7d5711_0_1261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0bed7d5711_0_1261:notes"/>
          <p:cNvSpPr txBox="1"/>
          <p:nvPr>
            <p:ph idx="12" type="sldNum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7f1a726f7_0_49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e7f1a726f7_0_49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e7f1a726f7_0_49:notes"/>
          <p:cNvSpPr txBox="1"/>
          <p:nvPr>
            <p:ph idx="12" type="sldNum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f6553f024e_0_426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f6553f024e_0_426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f6553f024e_0_426:notes"/>
          <p:cNvSpPr txBox="1"/>
          <p:nvPr>
            <p:ph idx="12" type="sldNum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nly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45523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39820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line + 3 Highlights left">
  <p:cSld name="CUSTOM_2_1_1_1_1_1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7" name="Google Shape;77;p11"/>
          <p:cNvSpPr txBox="1"/>
          <p:nvPr>
            <p:ph type="title"/>
          </p:nvPr>
        </p:nvSpPr>
        <p:spPr>
          <a:xfrm>
            <a:off x="832100" y="2160000"/>
            <a:ext cx="2520000" cy="5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2" type="title"/>
          </p:nvPr>
        </p:nvSpPr>
        <p:spPr>
          <a:xfrm>
            <a:off x="4835998" y="2160000"/>
            <a:ext cx="2520000" cy="5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3" type="title"/>
          </p:nvPr>
        </p:nvSpPr>
        <p:spPr>
          <a:xfrm>
            <a:off x="8839896" y="2160000"/>
            <a:ext cx="2520000" cy="5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4"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5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832100" y="3024000"/>
            <a:ext cx="2520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6" type="body"/>
          </p:nvPr>
        </p:nvSpPr>
        <p:spPr>
          <a:xfrm>
            <a:off x="4835998" y="3024000"/>
            <a:ext cx="2520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7" type="body"/>
          </p:nvPr>
        </p:nvSpPr>
        <p:spPr>
          <a:xfrm>
            <a:off x="8839896" y="3024000"/>
            <a:ext cx="2520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line + 4 positive">
  <p:cSld name="CUSTOM_2_1_1_1_1_1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>
            <p:ph idx="2" type="pic"/>
          </p:nvPr>
        </p:nvSpPr>
        <p:spPr>
          <a:xfrm>
            <a:off x="3512396" y="1807275"/>
            <a:ext cx="2376000" cy="3960000"/>
          </a:xfrm>
          <a:prstGeom prst="roundRect">
            <a:avLst>
              <a:gd fmla="val 6858" name="adj"/>
            </a:avLst>
          </a:prstGeom>
          <a:noFill/>
          <a:ln>
            <a:noFill/>
          </a:ln>
        </p:spPr>
      </p:sp>
      <p:sp>
        <p:nvSpPr>
          <p:cNvPr id="87" name="Google Shape;87;p12"/>
          <p:cNvSpPr/>
          <p:nvPr>
            <p:ph idx="3" type="pic"/>
          </p:nvPr>
        </p:nvSpPr>
        <p:spPr>
          <a:xfrm>
            <a:off x="6304792" y="1807275"/>
            <a:ext cx="2376000" cy="3960000"/>
          </a:xfrm>
          <a:prstGeom prst="roundRect">
            <a:avLst>
              <a:gd fmla="val 6858" name="adj"/>
            </a:avLst>
          </a:prstGeom>
          <a:noFill/>
          <a:ln>
            <a:noFill/>
          </a:ln>
        </p:spPr>
      </p:sp>
      <p:sp>
        <p:nvSpPr>
          <p:cNvPr id="88" name="Google Shape;88;p12"/>
          <p:cNvSpPr/>
          <p:nvPr>
            <p:ph idx="4" type="pic"/>
          </p:nvPr>
        </p:nvSpPr>
        <p:spPr>
          <a:xfrm>
            <a:off x="9097188" y="1807275"/>
            <a:ext cx="2376000" cy="3960000"/>
          </a:xfrm>
          <a:prstGeom prst="roundRect">
            <a:avLst>
              <a:gd fmla="val 6858" name="adj"/>
            </a:avLst>
          </a:prstGeom>
          <a:noFill/>
          <a:ln>
            <a:noFill/>
          </a:ln>
        </p:spPr>
      </p:sp>
      <p:sp>
        <p:nvSpPr>
          <p:cNvPr id="89" name="Google Shape;89;p12"/>
          <p:cNvSpPr/>
          <p:nvPr>
            <p:ph idx="5" type="pic"/>
          </p:nvPr>
        </p:nvSpPr>
        <p:spPr>
          <a:xfrm>
            <a:off x="720000" y="1807275"/>
            <a:ext cx="2376000" cy="3960000"/>
          </a:xfrm>
          <a:prstGeom prst="roundRect">
            <a:avLst>
              <a:gd fmla="val 6858" name="adj"/>
            </a:avLst>
          </a:prstGeom>
          <a:noFill/>
          <a:ln>
            <a:noFill/>
          </a:ln>
        </p:spPr>
      </p:sp>
      <p:pic>
        <p:nvPicPr>
          <p:cNvPr id="90" name="Google Shape;9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>
            <a:off x="921600" y="2160000"/>
            <a:ext cx="19800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6" type="title"/>
          </p:nvPr>
        </p:nvSpPr>
        <p:spPr>
          <a:xfrm>
            <a:off x="3710396" y="2160000"/>
            <a:ext cx="19800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7" type="title"/>
          </p:nvPr>
        </p:nvSpPr>
        <p:spPr>
          <a:xfrm>
            <a:off x="6502792" y="2160000"/>
            <a:ext cx="19800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idx="8" type="title"/>
          </p:nvPr>
        </p:nvSpPr>
        <p:spPr>
          <a:xfrm>
            <a:off x="9298775" y="2160000"/>
            <a:ext cx="19800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9"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3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921600" y="2880000"/>
            <a:ext cx="1980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4" type="body"/>
          </p:nvPr>
        </p:nvSpPr>
        <p:spPr>
          <a:xfrm>
            <a:off x="3710396" y="2880000"/>
            <a:ext cx="1980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5" type="body"/>
          </p:nvPr>
        </p:nvSpPr>
        <p:spPr>
          <a:xfrm>
            <a:off x="6502792" y="2880000"/>
            <a:ext cx="1980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16" type="body"/>
          </p:nvPr>
        </p:nvSpPr>
        <p:spPr>
          <a:xfrm>
            <a:off x="9298775" y="2880000"/>
            <a:ext cx="1980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line + 4 box negative">
  <p:cSld name="CUSTOM_2_1_1_1_1_1_2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/>
          <p:nvPr>
            <p:ph idx="2" type="pic"/>
          </p:nvPr>
        </p:nvSpPr>
        <p:spPr>
          <a:xfrm>
            <a:off x="3510046" y="1807275"/>
            <a:ext cx="2376000" cy="3960000"/>
          </a:xfrm>
          <a:prstGeom prst="roundRect">
            <a:avLst>
              <a:gd fmla="val 6858" name="adj"/>
            </a:avLst>
          </a:prstGeom>
          <a:noFill/>
          <a:ln>
            <a:noFill/>
          </a:ln>
        </p:spPr>
      </p:sp>
      <p:sp>
        <p:nvSpPr>
          <p:cNvPr id="104" name="Google Shape;104;p13"/>
          <p:cNvSpPr/>
          <p:nvPr>
            <p:ph idx="3" type="pic"/>
          </p:nvPr>
        </p:nvSpPr>
        <p:spPr>
          <a:xfrm>
            <a:off x="6300092" y="1807275"/>
            <a:ext cx="2376000" cy="3960000"/>
          </a:xfrm>
          <a:prstGeom prst="roundRect">
            <a:avLst>
              <a:gd fmla="val 6858" name="adj"/>
            </a:avLst>
          </a:prstGeom>
          <a:noFill/>
          <a:ln>
            <a:noFill/>
          </a:ln>
        </p:spPr>
      </p:sp>
      <p:sp>
        <p:nvSpPr>
          <p:cNvPr id="105" name="Google Shape;105;p13"/>
          <p:cNvSpPr/>
          <p:nvPr>
            <p:ph idx="4" type="pic"/>
          </p:nvPr>
        </p:nvSpPr>
        <p:spPr>
          <a:xfrm>
            <a:off x="9090138" y="1807275"/>
            <a:ext cx="2376000" cy="3960000"/>
          </a:xfrm>
          <a:prstGeom prst="roundRect">
            <a:avLst>
              <a:gd fmla="val 6858" name="adj"/>
            </a:avLst>
          </a:prstGeom>
          <a:noFill/>
          <a:ln>
            <a:noFill/>
          </a:ln>
        </p:spPr>
      </p:sp>
      <p:sp>
        <p:nvSpPr>
          <p:cNvPr id="106" name="Google Shape;106;p13"/>
          <p:cNvSpPr/>
          <p:nvPr>
            <p:ph idx="5" type="pic"/>
          </p:nvPr>
        </p:nvSpPr>
        <p:spPr>
          <a:xfrm>
            <a:off x="720000" y="1807275"/>
            <a:ext cx="2376000" cy="3960000"/>
          </a:xfrm>
          <a:prstGeom prst="roundRect">
            <a:avLst>
              <a:gd fmla="val 6858" name="adj"/>
            </a:avLst>
          </a:prstGeom>
          <a:noFill/>
          <a:ln>
            <a:noFill/>
          </a:ln>
        </p:spPr>
      </p:sp>
      <p:pic>
        <p:nvPicPr>
          <p:cNvPr id="107" name="Google Shape;10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9" name="Google Shape;109;p13"/>
          <p:cNvSpPr txBox="1"/>
          <p:nvPr>
            <p:ph type="title"/>
          </p:nvPr>
        </p:nvSpPr>
        <p:spPr>
          <a:xfrm>
            <a:off x="921600" y="2160000"/>
            <a:ext cx="19800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6" type="title"/>
          </p:nvPr>
        </p:nvSpPr>
        <p:spPr>
          <a:xfrm>
            <a:off x="3708046" y="2160000"/>
            <a:ext cx="19800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7" type="title"/>
          </p:nvPr>
        </p:nvSpPr>
        <p:spPr>
          <a:xfrm>
            <a:off x="6498092" y="2160000"/>
            <a:ext cx="19800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8" type="title"/>
          </p:nvPr>
        </p:nvSpPr>
        <p:spPr>
          <a:xfrm>
            <a:off x="921600" y="3134044"/>
            <a:ext cx="1980000" cy="20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Inter"/>
              <a:buNone/>
              <a:defRPr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9" type="title"/>
          </p:nvPr>
        </p:nvSpPr>
        <p:spPr>
          <a:xfrm>
            <a:off x="3708046" y="3134044"/>
            <a:ext cx="1980000" cy="20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Inter"/>
              <a:buNone/>
              <a:defRPr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13" type="title"/>
          </p:nvPr>
        </p:nvSpPr>
        <p:spPr>
          <a:xfrm>
            <a:off x="6498092" y="3134044"/>
            <a:ext cx="1980000" cy="20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Inter"/>
              <a:buNone/>
              <a:defRPr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4" type="title"/>
          </p:nvPr>
        </p:nvSpPr>
        <p:spPr>
          <a:xfrm>
            <a:off x="9291725" y="2160000"/>
            <a:ext cx="19800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exend SemiBold"/>
              <a:buNone/>
              <a:defRPr sz="16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5" type="title"/>
          </p:nvPr>
        </p:nvSpPr>
        <p:spPr>
          <a:xfrm>
            <a:off x="9291725" y="3134046"/>
            <a:ext cx="1980000" cy="20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Inter"/>
              <a:buNone/>
              <a:defRPr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16"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7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line + 4 box">
  <p:cSld name="CUSTOM_2_1_1_1_1_1_2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2" name="Google Shape;122;p14"/>
          <p:cNvSpPr txBox="1"/>
          <p:nvPr>
            <p:ph type="title"/>
          </p:nvPr>
        </p:nvSpPr>
        <p:spPr>
          <a:xfrm>
            <a:off x="720000" y="2160000"/>
            <a:ext cx="23223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23" name="Google Shape;123;p14"/>
          <p:cNvSpPr txBox="1"/>
          <p:nvPr>
            <p:ph idx="2" type="title"/>
          </p:nvPr>
        </p:nvSpPr>
        <p:spPr>
          <a:xfrm>
            <a:off x="3530299" y="2160000"/>
            <a:ext cx="23223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24" name="Google Shape;124;p14"/>
          <p:cNvSpPr txBox="1"/>
          <p:nvPr>
            <p:ph idx="3" type="title"/>
          </p:nvPr>
        </p:nvSpPr>
        <p:spPr>
          <a:xfrm>
            <a:off x="6340599" y="2160000"/>
            <a:ext cx="23223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25" name="Google Shape;125;p14"/>
          <p:cNvSpPr txBox="1"/>
          <p:nvPr>
            <p:ph idx="4" type="title"/>
          </p:nvPr>
        </p:nvSpPr>
        <p:spPr>
          <a:xfrm>
            <a:off x="9150898" y="2160000"/>
            <a:ext cx="23223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26" name="Google Shape;126;p14"/>
          <p:cNvSpPr txBox="1"/>
          <p:nvPr>
            <p:ph idx="5"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6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8" name="Google Shape;128;p14"/>
          <p:cNvSpPr txBox="1"/>
          <p:nvPr>
            <p:ph idx="1" type="body"/>
          </p:nvPr>
        </p:nvSpPr>
        <p:spPr>
          <a:xfrm>
            <a:off x="720000" y="2880000"/>
            <a:ext cx="2322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7" type="body"/>
          </p:nvPr>
        </p:nvSpPr>
        <p:spPr>
          <a:xfrm>
            <a:off x="3530299" y="2880000"/>
            <a:ext cx="2322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0" name="Google Shape;130;p14"/>
          <p:cNvSpPr txBox="1"/>
          <p:nvPr>
            <p:ph idx="8" type="body"/>
          </p:nvPr>
        </p:nvSpPr>
        <p:spPr>
          <a:xfrm>
            <a:off x="6340599" y="2880000"/>
            <a:ext cx="2322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1" name="Google Shape;131;p14"/>
          <p:cNvSpPr txBox="1"/>
          <p:nvPr>
            <p:ph idx="9" type="body"/>
          </p:nvPr>
        </p:nvSpPr>
        <p:spPr>
          <a:xfrm>
            <a:off x="9150900" y="2880000"/>
            <a:ext cx="23220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⬩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line + Bullets">
  <p:cSld name="CUSTOM_2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5" name="Google Shape;135;p15"/>
          <p:cNvSpPr txBox="1"/>
          <p:nvPr>
            <p:ph type="title"/>
          </p:nvPr>
        </p:nvSpPr>
        <p:spPr>
          <a:xfrm>
            <a:off x="6576000" y="2160000"/>
            <a:ext cx="432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36" name="Google Shape;136;p15"/>
          <p:cNvSpPr txBox="1"/>
          <p:nvPr>
            <p:ph idx="1" type="body"/>
          </p:nvPr>
        </p:nvSpPr>
        <p:spPr>
          <a:xfrm>
            <a:off x="1296001" y="2743500"/>
            <a:ext cx="43200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" name="Google Shape;137;p15"/>
          <p:cNvSpPr txBox="1"/>
          <p:nvPr>
            <p:ph idx="2" type="title"/>
          </p:nvPr>
        </p:nvSpPr>
        <p:spPr>
          <a:xfrm>
            <a:off x="1296001" y="2160000"/>
            <a:ext cx="432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3"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" name="Google Shape;139;p15"/>
          <p:cNvSpPr txBox="1"/>
          <p:nvPr>
            <p:ph idx="4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5" type="body"/>
          </p:nvPr>
        </p:nvSpPr>
        <p:spPr>
          <a:xfrm>
            <a:off x="6576001" y="2743500"/>
            <a:ext cx="43200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1">
  <p:cSld name="CUSTOM_2_1_1_1_1_1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720001" y="2743500"/>
            <a:ext cx="43200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type="title"/>
          </p:nvPr>
        </p:nvSpPr>
        <p:spPr>
          <a:xfrm>
            <a:off x="720001" y="2160000"/>
            <a:ext cx="432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46" name="Google Shape;146;p16"/>
          <p:cNvSpPr txBox="1"/>
          <p:nvPr>
            <p:ph idx="2"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3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/>
          </a:blip>
          <a:srcRect b="0" l="5861" r="5869" t="0"/>
          <a:stretch/>
        </p:blipFill>
        <p:spPr>
          <a:xfrm>
            <a:off x="5580850" y="1532987"/>
            <a:ext cx="6484966" cy="447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>
            <p:ph idx="4" type="pic"/>
          </p:nvPr>
        </p:nvSpPr>
        <p:spPr>
          <a:xfrm>
            <a:off x="6200177" y="1804928"/>
            <a:ext cx="5328000" cy="3463200"/>
          </a:xfrm>
          <a:prstGeom prst="roundRect">
            <a:avLst>
              <a:gd fmla="val 230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2">
  <p:cSld name="CUSTOM_2_1_1_1_1_1_1_2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7146151" y="2743500"/>
            <a:ext cx="43200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type="title"/>
          </p:nvPr>
        </p:nvSpPr>
        <p:spPr>
          <a:xfrm>
            <a:off x="7146151" y="2160000"/>
            <a:ext cx="432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55" name="Google Shape;155;p17"/>
          <p:cNvSpPr txBox="1"/>
          <p:nvPr>
            <p:ph idx="2"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3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/>
          </a:blip>
          <a:srcRect b="0" l="5861" r="5869" t="0"/>
          <a:stretch/>
        </p:blipFill>
        <p:spPr>
          <a:xfrm>
            <a:off x="100767" y="1532987"/>
            <a:ext cx="6484966" cy="447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>
            <p:ph idx="4" type="pic"/>
          </p:nvPr>
        </p:nvSpPr>
        <p:spPr>
          <a:xfrm>
            <a:off x="720094" y="1804928"/>
            <a:ext cx="5328000" cy="3463200"/>
          </a:xfrm>
          <a:prstGeom prst="roundRect">
            <a:avLst>
              <a:gd fmla="val 230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1">
  <p:cSld name="CUSTOM_2_1_1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428964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3" name="Google Shape;163;p18"/>
          <p:cNvSpPr txBox="1"/>
          <p:nvPr>
            <p:ph type="title"/>
          </p:nvPr>
        </p:nvSpPr>
        <p:spPr>
          <a:xfrm>
            <a:off x="360000" y="360000"/>
            <a:ext cx="324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2" type="title"/>
          </p:nvPr>
        </p:nvSpPr>
        <p:spPr>
          <a:xfrm>
            <a:off x="360000" y="2160000"/>
            <a:ext cx="3240000" cy="23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SemiBold"/>
              <a:buNone/>
              <a:defRPr sz="24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SemiBold"/>
              <a:buNone/>
              <a:defRPr sz="24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SemiBold"/>
              <a:buNone/>
              <a:defRPr sz="24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SemiBold"/>
              <a:buNone/>
              <a:defRPr sz="24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SemiBold"/>
              <a:buNone/>
              <a:defRPr sz="24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SemiBold"/>
              <a:buNone/>
              <a:defRPr sz="24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SemiBold"/>
              <a:buNone/>
              <a:defRPr sz="24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SemiBold"/>
              <a:buNone/>
              <a:defRPr sz="24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2">
  <p:cSld name="CUSTOM_2_1_1_1_1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289649" cy="685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9" name="Google Shape;169;p19"/>
          <p:cNvSpPr txBox="1"/>
          <p:nvPr>
            <p:ph type="title"/>
          </p:nvPr>
        </p:nvSpPr>
        <p:spPr>
          <a:xfrm>
            <a:off x="360000" y="360000"/>
            <a:ext cx="324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" name="Google Shape;170;p19"/>
          <p:cNvSpPr txBox="1"/>
          <p:nvPr>
            <p:ph idx="2" type="title"/>
          </p:nvPr>
        </p:nvSpPr>
        <p:spPr>
          <a:xfrm>
            <a:off x="360000" y="2160000"/>
            <a:ext cx="3240000" cy="23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3">
  <p:cSld name="CUSTOM_2_1_1_1_1_1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289649" cy="685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5" name="Google Shape;175;p20"/>
          <p:cNvSpPr txBox="1"/>
          <p:nvPr>
            <p:ph type="title"/>
          </p:nvPr>
        </p:nvSpPr>
        <p:spPr>
          <a:xfrm>
            <a:off x="360000" y="360000"/>
            <a:ext cx="324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2" type="title"/>
          </p:nvPr>
        </p:nvSpPr>
        <p:spPr>
          <a:xfrm>
            <a:off x="360000" y="2160000"/>
            <a:ext cx="3240000" cy="23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 col">
  <p:cSld name="Title Slid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45523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39820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360000" y="1530150"/>
            <a:ext cx="666300" cy="37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title"/>
          </p:nvPr>
        </p:nvSpPr>
        <p:spPr>
          <a:xfrm>
            <a:off x="971225" y="1530150"/>
            <a:ext cx="4500000" cy="37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4" type="title"/>
          </p:nvPr>
        </p:nvSpPr>
        <p:spPr>
          <a:xfrm>
            <a:off x="6280375" y="1530150"/>
            <a:ext cx="666300" cy="37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exend SemiBold"/>
              <a:buNone/>
              <a:defRPr sz="24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5" type="title"/>
          </p:nvPr>
        </p:nvSpPr>
        <p:spPr>
          <a:xfrm>
            <a:off x="6891600" y="1530150"/>
            <a:ext cx="4500000" cy="37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4">
  <p:cSld name="CUSTOM_2_1_1_1_1_1_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289649" cy="685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1" name="Google Shape;181;p21"/>
          <p:cNvSpPr txBox="1"/>
          <p:nvPr>
            <p:ph type="title"/>
          </p:nvPr>
        </p:nvSpPr>
        <p:spPr>
          <a:xfrm>
            <a:off x="360000" y="360000"/>
            <a:ext cx="324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2" type="title"/>
          </p:nvPr>
        </p:nvSpPr>
        <p:spPr>
          <a:xfrm>
            <a:off x="360000" y="2160000"/>
            <a:ext cx="3240000" cy="23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5">
  <p:cSld name="CUSTOM_2_1_1_1_1_1_1_1_1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289649" cy="685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7" name="Google Shape;187;p22"/>
          <p:cNvSpPr txBox="1"/>
          <p:nvPr>
            <p:ph type="title"/>
          </p:nvPr>
        </p:nvSpPr>
        <p:spPr>
          <a:xfrm>
            <a:off x="360000" y="360000"/>
            <a:ext cx="324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2" type="title"/>
          </p:nvPr>
        </p:nvSpPr>
        <p:spPr>
          <a:xfrm>
            <a:off x="360000" y="2160000"/>
            <a:ext cx="3240000" cy="23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sub 1">
  <p:cSld name="CUSTOM_2_1_1_1_1_1_1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2" name="Google Shape;192;p23"/>
          <p:cNvSpPr txBox="1"/>
          <p:nvPr>
            <p:ph type="title"/>
          </p:nvPr>
        </p:nvSpPr>
        <p:spPr>
          <a:xfrm>
            <a:off x="2097900" y="360000"/>
            <a:ext cx="79962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2" type="title"/>
          </p:nvPr>
        </p:nvSpPr>
        <p:spPr>
          <a:xfrm>
            <a:off x="2727625" y="1581325"/>
            <a:ext cx="6736800" cy="9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61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2600976" y="306505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3" type="body"/>
          </p:nvPr>
        </p:nvSpPr>
        <p:spPr>
          <a:xfrm>
            <a:off x="6351076" y="306505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sub 2">
  <p:cSld name="CUSTOM_2_1_1_1_1_1_1_1_1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616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>
            <p:ph type="title"/>
          </p:nvPr>
        </p:nvSpPr>
        <p:spPr>
          <a:xfrm>
            <a:off x="2097900" y="360000"/>
            <a:ext cx="79962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2" type="title"/>
          </p:nvPr>
        </p:nvSpPr>
        <p:spPr>
          <a:xfrm>
            <a:off x="2727625" y="1581325"/>
            <a:ext cx="6736800" cy="9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2600976" y="306505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4" name="Google Shape;204;p24"/>
          <p:cNvSpPr txBox="1"/>
          <p:nvPr>
            <p:ph idx="3" type="body"/>
          </p:nvPr>
        </p:nvSpPr>
        <p:spPr>
          <a:xfrm>
            <a:off x="6351076" y="306505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sub 3">
  <p:cSld name="CUSTOM_2_1_1_1_1_1_1_1_1_1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8" name="Google Shape;208;p25"/>
          <p:cNvSpPr txBox="1"/>
          <p:nvPr>
            <p:ph type="title"/>
          </p:nvPr>
        </p:nvSpPr>
        <p:spPr>
          <a:xfrm>
            <a:off x="2097900" y="360000"/>
            <a:ext cx="79962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2" type="title"/>
          </p:nvPr>
        </p:nvSpPr>
        <p:spPr>
          <a:xfrm>
            <a:off x="2727625" y="1581325"/>
            <a:ext cx="6736800" cy="9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2600976" y="306505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3" type="body"/>
          </p:nvPr>
        </p:nvSpPr>
        <p:spPr>
          <a:xfrm>
            <a:off x="6351076" y="306505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722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sub 4">
  <p:cSld name="CUSTOM_2_1_1_1_1_1_1_1_1_1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616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>
            <p:ph type="title"/>
          </p:nvPr>
        </p:nvSpPr>
        <p:spPr>
          <a:xfrm>
            <a:off x="2097900" y="360000"/>
            <a:ext cx="79962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8" name="Google Shape;218;p26"/>
          <p:cNvSpPr txBox="1"/>
          <p:nvPr>
            <p:ph idx="2" type="title"/>
          </p:nvPr>
        </p:nvSpPr>
        <p:spPr>
          <a:xfrm>
            <a:off x="2727625" y="1581325"/>
            <a:ext cx="6736800" cy="9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2600976" y="306505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0" name="Google Shape;220;p26"/>
          <p:cNvSpPr txBox="1"/>
          <p:nvPr>
            <p:ph idx="3" type="body"/>
          </p:nvPr>
        </p:nvSpPr>
        <p:spPr>
          <a:xfrm>
            <a:off x="6351076" y="306505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sub 5">
  <p:cSld name="CUSTOM_2_1_1_1_1_1_1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61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>
            <p:ph type="title"/>
          </p:nvPr>
        </p:nvSpPr>
        <p:spPr>
          <a:xfrm>
            <a:off x="2097900" y="360000"/>
            <a:ext cx="79962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2" type="title"/>
          </p:nvPr>
        </p:nvSpPr>
        <p:spPr>
          <a:xfrm>
            <a:off x="2727625" y="1581325"/>
            <a:ext cx="6736800" cy="9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Lexend SemiBold"/>
              <a:buNone/>
              <a:defRPr sz="2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2600976" y="306505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3" type="body"/>
          </p:nvPr>
        </p:nvSpPr>
        <p:spPr>
          <a:xfrm>
            <a:off x="6351076" y="306505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nly berlin">
  <p:cSld name="1_Title Slide 1 4"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651" y="413671"/>
            <a:ext cx="165743" cy="2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erlin">
  <p:cSld name="1_Title Slide 1 4_3"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>
            <p:ph type="title"/>
          </p:nvPr>
        </p:nvSpPr>
        <p:spPr>
          <a:xfrm>
            <a:off x="27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29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line berlin">
  <p:cSld name="1_Title Slide 1 4_2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0" name="Google Shape;240;p30"/>
          <p:cNvSpPr txBox="1"/>
          <p:nvPr>
            <p:ph type="title"/>
          </p:nvPr>
        </p:nvSpPr>
        <p:spPr>
          <a:xfrm>
            <a:off x="27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2" type="title"/>
          </p:nvPr>
        </p:nvSpPr>
        <p:spPr>
          <a:xfrm>
            <a:off x="270000" y="720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 col">
  <p:cSld name="Title Slide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45523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139820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title"/>
          </p:nvPr>
        </p:nvSpPr>
        <p:spPr>
          <a:xfrm>
            <a:off x="360000" y="1530150"/>
            <a:ext cx="666300" cy="37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exend SemiBold"/>
              <a:buNone/>
              <a:defRPr sz="40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exend SemiBold"/>
              <a:buNone/>
              <a:defRPr sz="40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exend SemiBold"/>
              <a:buNone/>
              <a:defRPr sz="40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exend SemiBold"/>
              <a:buNone/>
              <a:defRPr sz="40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exend SemiBold"/>
              <a:buNone/>
              <a:defRPr sz="40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exend SemiBold"/>
              <a:buNone/>
              <a:defRPr sz="40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exend SemiBold"/>
              <a:buNone/>
              <a:defRPr sz="40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exend SemiBold"/>
              <a:buNone/>
              <a:defRPr sz="40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3" type="title"/>
          </p:nvPr>
        </p:nvSpPr>
        <p:spPr>
          <a:xfrm>
            <a:off x="1026300" y="1530150"/>
            <a:ext cx="8639400" cy="37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1">
  <p:cSld name="1_Title Slide 1 4_1">
    <p:bg>
      <p:bgPr>
        <a:solidFill>
          <a:schemeClr val="dk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5" name="Google Shape;245;p31"/>
          <p:cNvSpPr txBox="1"/>
          <p:nvPr>
            <p:ph type="title"/>
          </p:nvPr>
        </p:nvSpPr>
        <p:spPr>
          <a:xfrm>
            <a:off x="270000" y="2166225"/>
            <a:ext cx="11664000" cy="252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2">
  <p:cSld name="1_Title Slide 1 4_1_2"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9" name="Google Shape;249;p32"/>
          <p:cNvSpPr txBox="1"/>
          <p:nvPr>
            <p:ph type="title"/>
          </p:nvPr>
        </p:nvSpPr>
        <p:spPr>
          <a:xfrm>
            <a:off x="270000" y="2166225"/>
            <a:ext cx="11664000" cy="252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3">
  <p:cSld name="1_Title Slide 1 4_1_2_1"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3" name="Google Shape;253;p33"/>
          <p:cNvSpPr txBox="1"/>
          <p:nvPr>
            <p:ph type="title"/>
          </p:nvPr>
        </p:nvSpPr>
        <p:spPr>
          <a:xfrm>
            <a:off x="270000" y="2166225"/>
            <a:ext cx="11664000" cy="252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3 1">
  <p:cSld name="1_Title Slide 1 4_1_2_1_1"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270000" y="2166225"/>
            <a:ext cx="11664000" cy="252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1 med">
  <p:cSld name="1_Title Slide 1 4_1_3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1" name="Google Shape;261;p35"/>
          <p:cNvSpPr txBox="1"/>
          <p:nvPr>
            <p:ph type="title"/>
          </p:nvPr>
        </p:nvSpPr>
        <p:spPr>
          <a:xfrm>
            <a:off x="270000" y="2166225"/>
            <a:ext cx="11664000" cy="252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Lexend SemiBold"/>
              <a:buNone/>
              <a:defRPr sz="7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Lexend SemiBold"/>
              <a:buNone/>
              <a:defRPr sz="7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Lexend SemiBold"/>
              <a:buNone/>
              <a:defRPr sz="7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Lexend SemiBold"/>
              <a:buNone/>
              <a:defRPr sz="7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Lexend SemiBold"/>
              <a:buNone/>
              <a:defRPr sz="7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Lexend SemiBold"/>
              <a:buNone/>
              <a:defRPr sz="7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Lexend SemiBold"/>
              <a:buNone/>
              <a:defRPr sz="7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Lexend SemiBold"/>
              <a:buNone/>
              <a:defRPr sz="7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2 med">
  <p:cSld name="1_Title Slide 1 4_1_2_2"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5" name="Google Shape;265;p36"/>
          <p:cNvSpPr txBox="1"/>
          <p:nvPr>
            <p:ph type="title"/>
          </p:nvPr>
        </p:nvSpPr>
        <p:spPr>
          <a:xfrm>
            <a:off x="270000" y="2166225"/>
            <a:ext cx="11664000" cy="252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3 med">
  <p:cSld name="1_Title Slide 1 4_1_2_1_2"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9" name="Google Shape;269;p37"/>
          <p:cNvSpPr txBox="1"/>
          <p:nvPr>
            <p:ph type="title"/>
          </p:nvPr>
        </p:nvSpPr>
        <p:spPr>
          <a:xfrm>
            <a:off x="270000" y="2166225"/>
            <a:ext cx="11664000" cy="252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Lexend SemiBold"/>
              <a:buNone/>
              <a:defRPr sz="7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Lexend SemiBold"/>
              <a:buNone/>
              <a:defRPr sz="7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Lexend SemiBold"/>
              <a:buNone/>
              <a:defRPr sz="7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Lexend SemiBold"/>
              <a:buNone/>
              <a:defRPr sz="7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Lexend SemiBold"/>
              <a:buNone/>
              <a:defRPr sz="7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Lexend SemiBold"/>
              <a:buNone/>
              <a:defRPr sz="7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Lexend SemiBold"/>
              <a:buNone/>
              <a:defRPr sz="7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Lexend SemiBold"/>
              <a:buNone/>
              <a:defRPr sz="7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4 med">
  <p:cSld name="1_Title Slide 1 4_1_2_1_1_1"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3" name="Google Shape;273;p38"/>
          <p:cNvSpPr txBox="1"/>
          <p:nvPr>
            <p:ph type="title"/>
          </p:nvPr>
        </p:nvSpPr>
        <p:spPr>
          <a:xfrm>
            <a:off x="270000" y="2166225"/>
            <a:ext cx="11664000" cy="252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Lexend SemiBold"/>
              <a:buNone/>
              <a:defRPr sz="60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Lexend SemiBold"/>
              <a:buNone/>
              <a:defRPr sz="60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Lexend SemiBold"/>
              <a:buNone/>
              <a:defRPr sz="60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Lexend SemiBold"/>
              <a:buNone/>
              <a:defRPr sz="60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Lexend SemiBold"/>
              <a:buNone/>
              <a:defRPr sz="60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Lexend SemiBold"/>
              <a:buNone/>
              <a:defRPr sz="60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Lexend SemiBold"/>
              <a:buNone/>
              <a:defRPr sz="60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Lexend SemiBold"/>
              <a:buNone/>
              <a:defRPr sz="60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1_Title Slide 1 4_1_3_1"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7" name="Google Shape;277;p39"/>
          <p:cNvSpPr txBox="1"/>
          <p:nvPr>
            <p:ph type="title"/>
          </p:nvPr>
        </p:nvSpPr>
        <p:spPr>
          <a:xfrm>
            <a:off x="1056000" y="1629000"/>
            <a:ext cx="10080000" cy="36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1_Title Slide 1 4_1_2_2_1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1" name="Google Shape;281;p40"/>
          <p:cNvSpPr txBox="1"/>
          <p:nvPr>
            <p:ph type="title"/>
          </p:nvPr>
        </p:nvSpPr>
        <p:spPr>
          <a:xfrm>
            <a:off x="1056000" y="1629000"/>
            <a:ext cx="10080000" cy="36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1_Title Slide 1 4_1_2_1_2_1"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5" name="Google Shape;285;p41"/>
          <p:cNvSpPr txBox="1"/>
          <p:nvPr>
            <p:ph type="title"/>
          </p:nvPr>
        </p:nvSpPr>
        <p:spPr>
          <a:xfrm>
            <a:off x="1056000" y="1629000"/>
            <a:ext cx="10080000" cy="36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4">
  <p:cSld name="1_Title Slide 1 4_1_2_1_1_1_1"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9" name="Google Shape;289;p42"/>
          <p:cNvSpPr txBox="1"/>
          <p:nvPr>
            <p:ph type="title"/>
          </p:nvPr>
        </p:nvSpPr>
        <p:spPr>
          <a:xfrm>
            <a:off x="1056000" y="1629000"/>
            <a:ext cx="10080000" cy="36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None/>
              <a:defRPr sz="4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None/>
              <a:defRPr sz="4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None/>
              <a:defRPr sz="4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None/>
              <a:defRPr sz="4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None/>
              <a:defRPr sz="4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None/>
              <a:defRPr sz="4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None/>
              <a:defRPr sz="4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None/>
              <a:defRPr sz="4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None/>
              <a:defRPr sz="4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1_Title Slide 1 4_1_2_1_1_1_1_1"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3" name="Google Shape;293;p43"/>
          <p:cNvSpPr txBox="1"/>
          <p:nvPr>
            <p:ph type="title"/>
          </p:nvPr>
        </p:nvSpPr>
        <p:spPr>
          <a:xfrm>
            <a:off x="2700000" y="1926925"/>
            <a:ext cx="7848000" cy="24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25" y="1146180"/>
            <a:ext cx="1216750" cy="109687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2700000" y="4680000"/>
            <a:ext cx="70179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⬩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⬩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⬩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⬩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⬩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⬩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⬩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⬩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Char char="⬩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1_Title Slide 1 4_1_2_1_1_1_1_1_1"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8" name="Google Shape;298;p44"/>
          <p:cNvSpPr txBox="1"/>
          <p:nvPr>
            <p:ph type="title"/>
          </p:nvPr>
        </p:nvSpPr>
        <p:spPr>
          <a:xfrm>
            <a:off x="2700000" y="1926925"/>
            <a:ext cx="7848000" cy="24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2700000" y="4680000"/>
            <a:ext cx="70179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⬩"/>
              <a:defRPr>
                <a:solidFill>
                  <a:schemeClr val="accent4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⬩"/>
              <a:defRPr>
                <a:solidFill>
                  <a:schemeClr val="accent4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⬩"/>
              <a:defRPr>
                <a:solidFill>
                  <a:schemeClr val="accent4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⬩"/>
              <a:defRPr>
                <a:solidFill>
                  <a:schemeClr val="accent4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⬩"/>
              <a:defRPr>
                <a:solidFill>
                  <a:schemeClr val="accent4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⬩"/>
              <a:defRPr>
                <a:solidFill>
                  <a:schemeClr val="accent4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⬩"/>
              <a:defRPr>
                <a:solidFill>
                  <a:schemeClr val="accent4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⬩"/>
              <a:defRPr>
                <a:solidFill>
                  <a:schemeClr val="accent4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400"/>
              <a:buChar char="⬩"/>
              <a:defRPr>
                <a:solidFill>
                  <a:schemeClr val="accent4"/>
                </a:solidFill>
              </a:defRPr>
            </a:lvl9pPr>
          </a:lstStyle>
          <a:p/>
        </p:txBody>
      </p:sp>
      <p:pic>
        <p:nvPicPr>
          <p:cNvPr id="300" name="Google Shape;3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>
            <p:ph idx="2" type="sldNum"/>
          </p:nvPr>
        </p:nvSpPr>
        <p:spPr>
          <a:xfrm>
            <a:off x="1139820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25" y="1146180"/>
            <a:ext cx="1216800" cy="109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and">
  <p:cSld name="1_Title Slide 1 4_1_1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erlin 1">
  <p:cSld name="1_Title Slide 1 4_1_1_1"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+ Image 1">
  <p:cSld name="1_Title Slide 1 4_1_1_1_1">
    <p:bg>
      <p:bgPr>
        <a:solidFill>
          <a:schemeClr val="lt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7"/>
          <p:cNvPicPr preferRelativeResize="0"/>
          <p:nvPr/>
        </p:nvPicPr>
        <p:blipFill rotWithShape="1">
          <a:blip r:embed="rId2">
            <a:alphaModFix/>
          </a:blip>
          <a:srcRect b="0" l="19542" r="559" t="0"/>
          <a:stretch/>
        </p:blipFill>
        <p:spPr>
          <a:xfrm>
            <a:off x="6712625" y="0"/>
            <a:ext cx="54793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>
            <p:ph type="title"/>
          </p:nvPr>
        </p:nvSpPr>
        <p:spPr>
          <a:xfrm>
            <a:off x="359075" y="1568400"/>
            <a:ext cx="6087900" cy="372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+ Image 2">
  <p:cSld name="1_Title Slide 1 4_1_1_1_1_1">
    <p:bg>
      <p:bgPr>
        <a:solidFill>
          <a:schemeClr val="dk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8"/>
          <p:cNvPicPr preferRelativeResize="0"/>
          <p:nvPr/>
        </p:nvPicPr>
        <p:blipFill rotWithShape="1">
          <a:blip r:embed="rId2">
            <a:alphaModFix/>
          </a:blip>
          <a:srcRect b="0" l="19542" r="559" t="0"/>
          <a:stretch/>
        </p:blipFill>
        <p:spPr>
          <a:xfrm>
            <a:off x="6712625" y="0"/>
            <a:ext cx="54793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 txBox="1"/>
          <p:nvPr>
            <p:ph type="title"/>
          </p:nvPr>
        </p:nvSpPr>
        <p:spPr>
          <a:xfrm>
            <a:off x="359075" y="1568400"/>
            <a:ext cx="6087900" cy="372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+ Image 3">
  <p:cSld name="1_Title Slide 1 4_1_1_1_1_1_1">
    <p:bg>
      <p:bgPr>
        <a:solidFill>
          <a:schemeClr val="accen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9"/>
          <p:cNvPicPr preferRelativeResize="0"/>
          <p:nvPr/>
        </p:nvPicPr>
        <p:blipFill rotWithShape="1">
          <a:blip r:embed="rId2">
            <a:alphaModFix/>
          </a:blip>
          <a:srcRect b="0" l="19542" r="559" t="0"/>
          <a:stretch/>
        </p:blipFill>
        <p:spPr>
          <a:xfrm>
            <a:off x="6712625" y="0"/>
            <a:ext cx="54793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9"/>
          <p:cNvSpPr txBox="1"/>
          <p:nvPr>
            <p:ph type="title"/>
          </p:nvPr>
        </p:nvSpPr>
        <p:spPr>
          <a:xfrm>
            <a:off x="359075" y="1568400"/>
            <a:ext cx="6087900" cy="372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+ Image 4">
  <p:cSld name="1_Title Slide 1 4_1_1_1_1_1_1_1">
    <p:bg>
      <p:bgPr>
        <a:solidFill>
          <a:schemeClr val="accent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0"/>
          <p:cNvPicPr preferRelativeResize="0"/>
          <p:nvPr/>
        </p:nvPicPr>
        <p:blipFill rotWithShape="1">
          <a:blip r:embed="rId2">
            <a:alphaModFix/>
          </a:blip>
          <a:srcRect b="0" l="19542" r="559" t="0"/>
          <a:stretch/>
        </p:blipFill>
        <p:spPr>
          <a:xfrm>
            <a:off x="6712625" y="0"/>
            <a:ext cx="54793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0"/>
          <p:cNvSpPr txBox="1"/>
          <p:nvPr>
            <p:ph type="title"/>
          </p:nvPr>
        </p:nvSpPr>
        <p:spPr>
          <a:xfrm>
            <a:off x="359075" y="1568400"/>
            <a:ext cx="6087900" cy="372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line">
  <p:cSld name="CUSTOM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half 1">
  <p:cSld name="Title Slide_1 2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24520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1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1" name="Google Shape;321;p51"/>
          <p:cNvSpPr txBox="1"/>
          <p:nvPr>
            <p:ph type="title"/>
          </p:nvPr>
        </p:nvSpPr>
        <p:spPr>
          <a:xfrm>
            <a:off x="360000" y="360000"/>
            <a:ext cx="4956600" cy="5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2" type="title"/>
          </p:nvPr>
        </p:nvSpPr>
        <p:spPr>
          <a:xfrm>
            <a:off x="7618237" y="2160000"/>
            <a:ext cx="324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idx="3" type="title"/>
          </p:nvPr>
        </p:nvSpPr>
        <p:spPr>
          <a:xfrm>
            <a:off x="1333763" y="2160000"/>
            <a:ext cx="324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1333763" y="274350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4" type="body"/>
          </p:nvPr>
        </p:nvSpPr>
        <p:spPr>
          <a:xfrm>
            <a:off x="7618237" y="274350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half 2">
  <p:cSld name="Title Slide_1 2_1_1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245200" cy="685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2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0" name="Google Shape;330;p52"/>
          <p:cNvSpPr txBox="1"/>
          <p:nvPr>
            <p:ph type="title"/>
          </p:nvPr>
        </p:nvSpPr>
        <p:spPr>
          <a:xfrm>
            <a:off x="360000" y="360000"/>
            <a:ext cx="4956600" cy="5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1" name="Google Shape;331;p52"/>
          <p:cNvSpPr txBox="1"/>
          <p:nvPr>
            <p:ph idx="2" type="title"/>
          </p:nvPr>
        </p:nvSpPr>
        <p:spPr>
          <a:xfrm>
            <a:off x="7618237" y="2160000"/>
            <a:ext cx="324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2" name="Google Shape;332;p52"/>
          <p:cNvSpPr txBox="1"/>
          <p:nvPr>
            <p:ph idx="3" type="title"/>
          </p:nvPr>
        </p:nvSpPr>
        <p:spPr>
          <a:xfrm>
            <a:off x="1333763" y="2160000"/>
            <a:ext cx="324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3" name="Google Shape;333;p52"/>
          <p:cNvSpPr txBox="1"/>
          <p:nvPr>
            <p:ph idx="1" type="body"/>
          </p:nvPr>
        </p:nvSpPr>
        <p:spPr>
          <a:xfrm>
            <a:off x="1333763" y="274350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4" name="Google Shape;334;p52"/>
          <p:cNvSpPr txBox="1"/>
          <p:nvPr>
            <p:ph idx="4" type="body"/>
          </p:nvPr>
        </p:nvSpPr>
        <p:spPr>
          <a:xfrm>
            <a:off x="7618237" y="274350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half 3">
  <p:cSld name="Title Slide_1 2_1_1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0"/>
            <a:ext cx="624851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3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9" name="Google Shape;339;p53"/>
          <p:cNvSpPr txBox="1"/>
          <p:nvPr>
            <p:ph type="title"/>
          </p:nvPr>
        </p:nvSpPr>
        <p:spPr>
          <a:xfrm>
            <a:off x="360000" y="360000"/>
            <a:ext cx="4956600" cy="5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0" name="Google Shape;340;p53"/>
          <p:cNvSpPr txBox="1"/>
          <p:nvPr>
            <p:ph idx="2" type="title"/>
          </p:nvPr>
        </p:nvSpPr>
        <p:spPr>
          <a:xfrm>
            <a:off x="7618237" y="2160000"/>
            <a:ext cx="324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1" name="Google Shape;341;p53"/>
          <p:cNvSpPr txBox="1"/>
          <p:nvPr>
            <p:ph idx="3" type="title"/>
          </p:nvPr>
        </p:nvSpPr>
        <p:spPr>
          <a:xfrm>
            <a:off x="1333763" y="2160000"/>
            <a:ext cx="324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exend SemiBold"/>
              <a:buNone/>
              <a:defRPr sz="1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exend SemiBold"/>
              <a:buNone/>
              <a:defRPr sz="1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exend SemiBold"/>
              <a:buNone/>
              <a:defRPr sz="1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exend SemiBold"/>
              <a:buNone/>
              <a:defRPr sz="1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exend SemiBold"/>
              <a:buNone/>
              <a:defRPr sz="1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exend SemiBold"/>
              <a:buNone/>
              <a:defRPr sz="1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exend SemiBold"/>
              <a:buNone/>
              <a:defRPr sz="1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exend SemiBold"/>
              <a:buNone/>
              <a:defRPr sz="1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2" name="Google Shape;342;p53"/>
          <p:cNvSpPr txBox="1"/>
          <p:nvPr>
            <p:ph idx="1" type="body"/>
          </p:nvPr>
        </p:nvSpPr>
        <p:spPr>
          <a:xfrm>
            <a:off x="1333763" y="274350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⬩"/>
              <a:defRPr i="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⬩"/>
              <a:defRPr i="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⬩"/>
              <a:defRPr i="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⬩"/>
              <a:defRPr i="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⬩"/>
              <a:defRPr i="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⬩"/>
              <a:defRPr i="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⬩"/>
              <a:defRPr i="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Char char="⬩"/>
              <a:defRPr i="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Inter"/>
              <a:buChar char="⬩"/>
              <a:defRPr i="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3" name="Google Shape;343;p53"/>
          <p:cNvSpPr txBox="1"/>
          <p:nvPr>
            <p:ph idx="4" type="body"/>
          </p:nvPr>
        </p:nvSpPr>
        <p:spPr>
          <a:xfrm>
            <a:off x="7618237" y="2743500"/>
            <a:ext cx="3240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Statement 1">
  <p:cSld name="Title Slide_1 2_1_1_1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4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4520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4"/>
          <p:cNvSpPr txBox="1"/>
          <p:nvPr>
            <p:ph type="title"/>
          </p:nvPr>
        </p:nvSpPr>
        <p:spPr>
          <a:xfrm>
            <a:off x="1416411" y="2312400"/>
            <a:ext cx="3240000" cy="28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9" name="Google Shape;349;p54"/>
          <p:cNvSpPr txBox="1"/>
          <p:nvPr>
            <p:ph idx="2" type="title"/>
          </p:nvPr>
        </p:nvSpPr>
        <p:spPr>
          <a:xfrm>
            <a:off x="360000" y="360000"/>
            <a:ext cx="4956600" cy="5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0" name="Google Shape;350;p54"/>
          <p:cNvSpPr txBox="1"/>
          <p:nvPr>
            <p:ph idx="3" type="title"/>
          </p:nvPr>
        </p:nvSpPr>
        <p:spPr>
          <a:xfrm>
            <a:off x="7521086" y="2312400"/>
            <a:ext cx="3240000" cy="28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Statement 2">
  <p:cSld name="Title Slide_1 2_1_1_1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245200" cy="685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5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5" name="Google Shape;355;p55"/>
          <p:cNvSpPr txBox="1"/>
          <p:nvPr>
            <p:ph type="title"/>
          </p:nvPr>
        </p:nvSpPr>
        <p:spPr>
          <a:xfrm>
            <a:off x="1416411" y="2312400"/>
            <a:ext cx="3240000" cy="28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56" name="Google Shape;356;p55"/>
          <p:cNvSpPr txBox="1"/>
          <p:nvPr>
            <p:ph idx="2" type="title"/>
          </p:nvPr>
        </p:nvSpPr>
        <p:spPr>
          <a:xfrm>
            <a:off x="360000" y="360000"/>
            <a:ext cx="4956600" cy="5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7" name="Google Shape;357;p55"/>
          <p:cNvSpPr txBox="1"/>
          <p:nvPr>
            <p:ph idx="3" type="title"/>
          </p:nvPr>
        </p:nvSpPr>
        <p:spPr>
          <a:xfrm>
            <a:off x="7521086" y="2312400"/>
            <a:ext cx="3240000" cy="28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 Statement 3">
  <p:cSld name="Title Slide_1 2_1_1_1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0"/>
            <a:ext cx="624851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6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62" name="Google Shape;362;p56"/>
          <p:cNvSpPr txBox="1"/>
          <p:nvPr>
            <p:ph type="title"/>
          </p:nvPr>
        </p:nvSpPr>
        <p:spPr>
          <a:xfrm>
            <a:off x="1416411" y="2312400"/>
            <a:ext cx="3240000" cy="28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SemiBold"/>
              <a:buNone/>
              <a:defRPr sz="2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SemiBold"/>
              <a:buNone/>
              <a:defRPr sz="2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SemiBold"/>
              <a:buNone/>
              <a:defRPr sz="2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SemiBold"/>
              <a:buNone/>
              <a:defRPr sz="2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SemiBold"/>
              <a:buNone/>
              <a:defRPr sz="2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SemiBold"/>
              <a:buNone/>
              <a:defRPr sz="2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SemiBold"/>
              <a:buNone/>
              <a:defRPr sz="2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SemiBold"/>
              <a:buNone/>
              <a:defRPr sz="24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63" name="Google Shape;363;p56"/>
          <p:cNvSpPr txBox="1"/>
          <p:nvPr>
            <p:ph idx="2" type="title"/>
          </p:nvPr>
        </p:nvSpPr>
        <p:spPr>
          <a:xfrm>
            <a:off x="360000" y="360000"/>
            <a:ext cx="4956600" cy="5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56"/>
          <p:cNvSpPr txBox="1"/>
          <p:nvPr>
            <p:ph idx="3" type="title"/>
          </p:nvPr>
        </p:nvSpPr>
        <p:spPr>
          <a:xfrm>
            <a:off x="7521086" y="2312400"/>
            <a:ext cx="3240000" cy="28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SemiBold"/>
              <a:buNone/>
              <a:defRPr sz="24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aves 1">
  <p:cSld name="Title Slide_1 2_1_1_1_1_1_1_1_1"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0000" y="2212631"/>
            <a:ext cx="10753198" cy="360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942450"/>
            <a:ext cx="2727752" cy="7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7"/>
          <p:cNvSpPr txBox="1"/>
          <p:nvPr>
            <p:ph type="title"/>
          </p:nvPr>
        </p:nvSpPr>
        <p:spPr>
          <a:xfrm>
            <a:off x="4158000" y="5394300"/>
            <a:ext cx="7315200" cy="623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000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xend SemiBold"/>
              <a:buNone/>
              <a:defRPr sz="3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xend SemiBold"/>
              <a:buNone/>
              <a:defRPr sz="3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xend SemiBold"/>
              <a:buNone/>
              <a:defRPr sz="3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xend SemiBold"/>
              <a:buNone/>
              <a:defRPr sz="3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xend SemiBold"/>
              <a:buNone/>
              <a:defRPr sz="3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xend SemiBold"/>
              <a:buNone/>
              <a:defRPr sz="3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xend SemiBold"/>
              <a:buNone/>
              <a:defRPr sz="3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xend SemiBold"/>
              <a:buNone/>
              <a:defRPr sz="3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aves 2">
  <p:cSld name="Title Slide_1 2_1_1_1_1_1_1_1_1_1"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0000" y="2212631"/>
            <a:ext cx="10753198" cy="360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943123"/>
            <a:ext cx="2728801" cy="71490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8"/>
          <p:cNvSpPr txBox="1"/>
          <p:nvPr>
            <p:ph type="title"/>
          </p:nvPr>
        </p:nvSpPr>
        <p:spPr>
          <a:xfrm>
            <a:off x="4158000" y="5394300"/>
            <a:ext cx="7315200" cy="623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0" lIns="18000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Font typeface="Lexend SemiBold"/>
              <a:buNone/>
              <a:defRPr sz="35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Font typeface="Lexend SemiBold"/>
              <a:buNone/>
              <a:defRPr sz="35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Font typeface="Lexend SemiBold"/>
              <a:buNone/>
              <a:defRPr sz="35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Font typeface="Lexend SemiBold"/>
              <a:buNone/>
              <a:defRPr sz="35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Font typeface="Lexend SemiBold"/>
              <a:buNone/>
              <a:defRPr sz="35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Font typeface="Lexend SemiBold"/>
              <a:buNone/>
              <a:defRPr sz="35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Font typeface="Lexend SemiBold"/>
              <a:buNone/>
              <a:defRPr sz="35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Font typeface="Lexend SemiBold"/>
              <a:buNone/>
              <a:defRPr sz="35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KeyVisual 1">
  <p:cSld name="Title Slide_1 2_1_1_1_1_1_1_1_1_1_1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>
            <p:ph type="title"/>
          </p:nvPr>
        </p:nvSpPr>
        <p:spPr>
          <a:xfrm>
            <a:off x="360008" y="1745475"/>
            <a:ext cx="5841000" cy="39213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pic>
        <p:nvPicPr>
          <p:cNvPr id="375" name="Google Shape;37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150" y="0"/>
            <a:ext cx="609786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49" y="941250"/>
            <a:ext cx="2160001" cy="56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49" y="941160"/>
            <a:ext cx="2160000" cy="56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KeyVisual 1 1">
  <p:cSld name="Title Slide_1 2_1_1_1_1_1_1_1_1_1_1_1">
    <p:bg>
      <p:bgPr>
        <a:solidFill>
          <a:schemeClr val="dk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title"/>
          </p:nvPr>
        </p:nvSpPr>
        <p:spPr>
          <a:xfrm>
            <a:off x="360008" y="1745475"/>
            <a:ext cx="5841000" cy="39213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pic>
        <p:nvPicPr>
          <p:cNvPr id="380" name="Google Shape;38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150" y="0"/>
            <a:ext cx="609786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49" y="941250"/>
            <a:ext cx="2160001" cy="56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line + Text 1 col">
  <p:cSld name="CUSTOM_2_1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0000" y="2160000"/>
            <a:ext cx="57360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KeyVisual 1 2">
  <p:cSld name="Title Slide_1 2_1_1_1_1_1_1_1_1_1_1_2"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type="title"/>
          </p:nvPr>
        </p:nvSpPr>
        <p:spPr>
          <a:xfrm>
            <a:off x="360008" y="1745475"/>
            <a:ext cx="5841000" cy="39213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pic>
        <p:nvPicPr>
          <p:cNvPr id="384" name="Google Shape;38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549" y="941250"/>
            <a:ext cx="2160001" cy="56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1"/>
          <p:cNvPicPr preferRelativeResize="0"/>
          <p:nvPr/>
        </p:nvPicPr>
        <p:blipFill rotWithShape="1">
          <a:blip r:embed="rId3">
            <a:alphaModFix/>
          </a:blip>
          <a:srcRect b="0" l="16811" r="248" t="0"/>
          <a:stretch/>
        </p:blipFill>
        <p:spPr>
          <a:xfrm>
            <a:off x="6488902" y="0"/>
            <a:ext cx="5690726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00" y="943125"/>
            <a:ext cx="2156897" cy="5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KeyVisual 1 1 1">
  <p:cSld name="Title Slide_1 2_1_1_1_1_1_1_1_1_1_1_1_1"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/>
          <p:nvPr>
            <p:ph type="title"/>
          </p:nvPr>
        </p:nvSpPr>
        <p:spPr>
          <a:xfrm>
            <a:off x="360008" y="1745475"/>
            <a:ext cx="5841000" cy="39213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pic>
        <p:nvPicPr>
          <p:cNvPr id="389" name="Google Shape;389;p62"/>
          <p:cNvPicPr preferRelativeResize="0"/>
          <p:nvPr/>
        </p:nvPicPr>
        <p:blipFill rotWithShape="1">
          <a:blip r:embed="rId2">
            <a:alphaModFix/>
          </a:blip>
          <a:srcRect b="0" l="5131" r="15187" t="0"/>
          <a:stretch/>
        </p:blipFill>
        <p:spPr>
          <a:xfrm>
            <a:off x="6712618" y="0"/>
            <a:ext cx="54646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50" y="941650"/>
            <a:ext cx="2160000" cy="56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Image 2">
  <p:cSld name="Title Slide_1 2_1_1_1_1_1_1_1_1_1_1_2_1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type="title"/>
          </p:nvPr>
        </p:nvSpPr>
        <p:spPr>
          <a:xfrm>
            <a:off x="360008" y="1745475"/>
            <a:ext cx="5841000" cy="39213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xend SemiBold"/>
              <a:buNone/>
              <a:defRPr sz="5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pic>
        <p:nvPicPr>
          <p:cNvPr id="393" name="Google Shape;39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549" y="941250"/>
            <a:ext cx="2160001" cy="56691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3"/>
          <p:cNvSpPr/>
          <p:nvPr>
            <p:ph idx="2" type="pic"/>
          </p:nvPr>
        </p:nvSpPr>
        <p:spPr>
          <a:xfrm>
            <a:off x="6973200" y="360000"/>
            <a:ext cx="4860000" cy="6138000"/>
          </a:xfrm>
          <a:prstGeom prst="roundRect">
            <a:avLst>
              <a:gd fmla="val 12861" name="adj"/>
            </a:avLst>
          </a:prstGeom>
          <a:noFill/>
          <a:ln>
            <a:noFill/>
          </a:ln>
        </p:spPr>
      </p:sp>
      <p:pic>
        <p:nvPicPr>
          <p:cNvPr id="395" name="Google Shape;3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49" y="941160"/>
            <a:ext cx="2160000" cy="56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KeyVisual 1 1 1 1">
  <p:cSld name="Title Slide_1 2_1_1_1_1_1_1_1_1_1_1_1_1_1"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360008" y="1745475"/>
            <a:ext cx="5841000" cy="39213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SemiBold"/>
              <a:buNone/>
              <a:defRPr sz="5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8" name="Google Shape;398;p64"/>
          <p:cNvSpPr/>
          <p:nvPr>
            <p:ph idx="2" type="pic"/>
          </p:nvPr>
        </p:nvSpPr>
        <p:spPr>
          <a:xfrm>
            <a:off x="6973200" y="360000"/>
            <a:ext cx="4860000" cy="6138000"/>
          </a:xfrm>
          <a:prstGeom prst="roundRect">
            <a:avLst>
              <a:gd fmla="val 12861" name="adj"/>
            </a:avLst>
          </a:prstGeom>
          <a:noFill/>
          <a:ln>
            <a:noFill/>
          </a:ln>
        </p:spPr>
      </p:sp>
      <p:pic>
        <p:nvPicPr>
          <p:cNvPr id="399" name="Google Shape;39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549" y="941250"/>
            <a:ext cx="2160001" cy="56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 1">
  <p:cSld name="TITLE_AND_BODY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5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">
  <p:cSld name="CUSTOM_2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type="title"/>
          </p:nvPr>
        </p:nvSpPr>
        <p:spPr>
          <a:xfrm>
            <a:off x="270000" y="360000"/>
            <a:ext cx="113607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5" name="Google Shape;405;p66"/>
          <p:cNvSpPr txBox="1"/>
          <p:nvPr>
            <p:ph idx="2" type="title"/>
          </p:nvPr>
        </p:nvSpPr>
        <p:spPr>
          <a:xfrm>
            <a:off x="270000" y="720000"/>
            <a:ext cx="105846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"/>
              <a:buFont typeface="Inter"/>
              <a:buNone/>
              <a:defRPr sz="15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06" name="Google Shape;406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5407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6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l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 col dark">
  <p:cSld name="Title Slide_1_1_1"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7"/>
          <p:cNvSpPr txBox="1"/>
          <p:nvPr>
            <p:ph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2" type="title"/>
          </p:nvPr>
        </p:nvSpPr>
        <p:spPr>
          <a:xfrm>
            <a:off x="360000" y="1530150"/>
            <a:ext cx="666300" cy="37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SemiBold"/>
              <a:buNone/>
              <a:defRPr sz="3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SemiBold"/>
              <a:buNone/>
              <a:defRPr sz="3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SemiBold"/>
              <a:buNone/>
              <a:defRPr sz="3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SemiBold"/>
              <a:buNone/>
              <a:defRPr sz="3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SemiBold"/>
              <a:buNone/>
              <a:defRPr sz="3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SemiBold"/>
              <a:buNone/>
              <a:defRPr sz="3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SemiBold"/>
              <a:buNone/>
              <a:defRPr sz="3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SemiBold"/>
              <a:buNone/>
              <a:defRPr sz="3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11" name="Google Shape;411;p67"/>
          <p:cNvSpPr txBox="1"/>
          <p:nvPr>
            <p:ph idx="3" type="title"/>
          </p:nvPr>
        </p:nvSpPr>
        <p:spPr>
          <a:xfrm>
            <a:off x="1026300" y="1530150"/>
            <a:ext cx="8639400" cy="37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Lexend SemiBold"/>
              <a:buNone/>
              <a:defRPr sz="4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412" name="Google Shape;412;p67"/>
          <p:cNvSpPr txBox="1"/>
          <p:nvPr>
            <p:ph idx="12" type="sldNum"/>
          </p:nvPr>
        </p:nvSpPr>
        <p:spPr>
          <a:xfrm>
            <a:off x="11225100" y="6498000"/>
            <a:ext cx="613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13" name="Google Shape;41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line + Text + Image">
  <p:cSld name="CUSTOM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2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60000" y="2160000"/>
            <a:ext cx="57360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8"/>
          <p:cNvSpPr/>
          <p:nvPr>
            <p:ph idx="3" type="pic"/>
          </p:nvPr>
        </p:nvSpPr>
        <p:spPr>
          <a:xfrm>
            <a:off x="6613200" y="983250"/>
            <a:ext cx="4860000" cy="4891500"/>
          </a:xfrm>
          <a:prstGeom prst="roundRect">
            <a:avLst>
              <a:gd fmla="val 980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line + Text 2 col">
  <p:cSld name="CUSTOM_2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2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3" type="title"/>
          </p:nvPr>
        </p:nvSpPr>
        <p:spPr>
          <a:xfrm>
            <a:off x="6576000" y="2160000"/>
            <a:ext cx="432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4" type="title"/>
          </p:nvPr>
        </p:nvSpPr>
        <p:spPr>
          <a:xfrm>
            <a:off x="1296001" y="2160000"/>
            <a:ext cx="4320000" cy="5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1296000" y="2743500"/>
            <a:ext cx="43200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body"/>
          </p:nvPr>
        </p:nvSpPr>
        <p:spPr>
          <a:xfrm>
            <a:off x="6576000" y="2743500"/>
            <a:ext cx="43200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line + 3 Highlights">
  <p:cSld name="CUSTOM_2_1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4251" y="261271"/>
            <a:ext cx="165743" cy="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>
              <a:buNone/>
              <a:defRPr sz="1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6" name="Google Shape;66;p10"/>
          <p:cNvSpPr txBox="1"/>
          <p:nvPr>
            <p:ph type="title"/>
          </p:nvPr>
        </p:nvSpPr>
        <p:spPr>
          <a:xfrm>
            <a:off x="725850" y="2160000"/>
            <a:ext cx="3240000" cy="5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2" type="title"/>
          </p:nvPr>
        </p:nvSpPr>
        <p:spPr>
          <a:xfrm>
            <a:off x="4475998" y="2160000"/>
            <a:ext cx="3240000" cy="5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3" type="title"/>
          </p:nvPr>
        </p:nvSpPr>
        <p:spPr>
          <a:xfrm>
            <a:off x="8226146" y="2160000"/>
            <a:ext cx="3240000" cy="5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Lexend SemiBold"/>
              <a:buNone/>
              <a:defRPr sz="1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4"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5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5850" y="2736000"/>
            <a:ext cx="32400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6" type="body"/>
          </p:nvPr>
        </p:nvSpPr>
        <p:spPr>
          <a:xfrm>
            <a:off x="4476000" y="2736000"/>
            <a:ext cx="32400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7" type="body"/>
          </p:nvPr>
        </p:nvSpPr>
        <p:spPr>
          <a:xfrm>
            <a:off x="8226150" y="2736000"/>
            <a:ext cx="32400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7" Type="http://schemas.openxmlformats.org/officeDocument/2006/relationships/theme" Target="../theme/theme1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0000" y="360000"/>
            <a:ext cx="8275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SemiBold"/>
              <a:buNone/>
              <a:defRPr i="0" sz="16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0000" y="1653825"/>
            <a:ext cx="104256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⬩"/>
              <a:defRPr i="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0000" y="6498000"/>
            <a:ext cx="301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58000" y="6498000"/>
            <a:ext cx="388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SemiBold"/>
              <a:buNone/>
              <a:defRPr i="0" sz="9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1309100" y="6498000"/>
            <a:ext cx="52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0" sz="12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0" sz="12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0" sz="12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0" sz="12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0" sz="12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0" sz="12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0" sz="12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0" sz="12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0" sz="1200" u="none" cap="none" strike="noStrik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27">
          <p15:clr>
            <a:srgbClr val="EA4335"/>
          </p15:clr>
        </p15:guide>
        <p15:guide id="2" orient="horz" pos="4093">
          <p15:clr>
            <a:srgbClr val="EA4335"/>
          </p15:clr>
        </p15:guide>
        <p15:guide id="3" pos="227">
          <p15:clr>
            <a:srgbClr val="EA4335"/>
          </p15:clr>
        </p15:guide>
        <p15:guide id="4" pos="7454">
          <p15:clr>
            <a:srgbClr val="EA4335"/>
          </p15:clr>
        </p15:guide>
        <p15:guide id="5" pos="2619">
          <p15:clr>
            <a:srgbClr val="F9CB9C"/>
          </p15:clr>
        </p15:guide>
        <p15:guide id="6" pos="5068">
          <p15:clr>
            <a:srgbClr val="F9CB9C"/>
          </p15:clr>
        </p15:guide>
        <p15:guide id="7" orient="horz" pos="2160">
          <p15:clr>
            <a:srgbClr val="D9D9D9"/>
          </p15:clr>
        </p15:guide>
        <p15:guide id="8" pos="3840">
          <p15:clr>
            <a:srgbClr val="D9D9D9"/>
          </p15:clr>
        </p15:guide>
        <p15:guide id="9" pos="454">
          <p15:clr>
            <a:srgbClr val="EA4335"/>
          </p15:clr>
        </p15:guide>
        <p15:guide id="10" pos="722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irtable.com/appvxF0vYI3cBMBqR/shrwLSc3IQhCwAu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68"/>
          <p:cNvCxnSpPr/>
          <p:nvPr/>
        </p:nvCxnSpPr>
        <p:spPr>
          <a:xfrm>
            <a:off x="7768300" y="19050"/>
            <a:ext cx="4022100" cy="696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0" name="Google Shape;420;p68"/>
          <p:cNvSpPr txBox="1"/>
          <p:nvPr>
            <p:ph idx="4294967295" type="sldNum"/>
          </p:nvPr>
        </p:nvSpPr>
        <p:spPr>
          <a:xfrm>
            <a:off x="11225100" y="6498000"/>
            <a:ext cx="613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421" name="Google Shape;421;p68"/>
          <p:cNvGrpSpPr/>
          <p:nvPr/>
        </p:nvGrpSpPr>
        <p:grpSpPr>
          <a:xfrm>
            <a:off x="5592089" y="-103878"/>
            <a:ext cx="8374517" cy="6765605"/>
            <a:chOff x="6388350" y="1169005"/>
            <a:chExt cx="5223300" cy="4219800"/>
          </a:xfrm>
        </p:grpSpPr>
        <p:sp>
          <p:nvSpPr>
            <p:cNvPr id="422" name="Google Shape;422;p68"/>
            <p:cNvSpPr/>
            <p:nvPr/>
          </p:nvSpPr>
          <p:spPr>
            <a:xfrm rot="-1224413">
              <a:off x="7133415" y="2098406"/>
              <a:ext cx="3749519" cy="2363630"/>
            </a:xfrm>
            <a:prstGeom prst="ellipse">
              <a:avLst/>
            </a:prstGeom>
            <a:noFill/>
            <a:ln cap="flat" cmpd="sng" w="9525">
              <a:solidFill>
                <a:srgbClr val="F8F5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3" name="Google Shape;423;p68"/>
            <p:cNvSpPr/>
            <p:nvPr/>
          </p:nvSpPr>
          <p:spPr>
            <a:xfrm rot="-1224558">
              <a:off x="6737897" y="1869368"/>
              <a:ext cx="4524205" cy="2819074"/>
            </a:xfrm>
            <a:prstGeom prst="ellipse">
              <a:avLst/>
            </a:prstGeom>
            <a:noFill/>
            <a:ln cap="flat" cmpd="sng" w="9525">
              <a:solidFill>
                <a:srgbClr val="F8F5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4" name="Google Shape;424;p68"/>
            <p:cNvSpPr/>
            <p:nvPr/>
          </p:nvSpPr>
          <p:spPr>
            <a:xfrm rot="-1224715">
              <a:off x="7527534" y="2346530"/>
              <a:ext cx="2958997" cy="1862997"/>
            </a:xfrm>
            <a:prstGeom prst="ellipse">
              <a:avLst/>
            </a:prstGeom>
            <a:noFill/>
            <a:ln cap="flat" cmpd="sng" w="9525">
              <a:solidFill>
                <a:srgbClr val="F8F5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68"/>
            <p:cNvSpPr/>
            <p:nvPr/>
          </p:nvSpPr>
          <p:spPr>
            <a:xfrm rot="-6649295">
              <a:off x="8168186" y="2293214"/>
              <a:ext cx="1628879" cy="1871472"/>
            </a:xfrm>
            <a:prstGeom prst="chord">
              <a:avLst>
                <a:gd fmla="val 5163753" name="adj1"/>
                <a:gd fmla="val 16314847" name="adj2"/>
              </a:avLst>
            </a:prstGeom>
            <a:solidFill>
              <a:srgbClr val="F8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426" name="Google Shape;426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48139" y="2916807"/>
              <a:ext cx="636156" cy="442197"/>
            </a:xfrm>
            <a:prstGeom prst="rect">
              <a:avLst/>
            </a:prstGeom>
            <a:noFill/>
            <a:ln cap="flat" cmpd="sng" w="9525">
              <a:solidFill>
                <a:srgbClr val="F8F5F3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27" name="Google Shape;427;p68"/>
            <p:cNvSpPr/>
            <p:nvPr/>
          </p:nvSpPr>
          <p:spPr>
            <a:xfrm>
              <a:off x="7387484" y="2874460"/>
              <a:ext cx="155400" cy="155400"/>
            </a:xfrm>
            <a:prstGeom prst="ellipse">
              <a:avLst/>
            </a:prstGeom>
            <a:solidFill>
              <a:srgbClr val="F8F5F3"/>
            </a:solidFill>
            <a:ln cap="flat" cmpd="sng" w="114300">
              <a:solidFill>
                <a:srgbClr val="24132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 rot="-1225049">
              <a:off x="8020191" y="2582512"/>
              <a:ext cx="1872968" cy="1173740"/>
            </a:xfrm>
            <a:prstGeom prst="ellipse">
              <a:avLst/>
            </a:prstGeom>
            <a:gradFill>
              <a:gsLst>
                <a:gs pos="0">
                  <a:srgbClr val="80B1FF">
                    <a:alpha val="6330"/>
                  </a:srgbClr>
                </a:gs>
                <a:gs pos="50000">
                  <a:srgbClr val="CA5DD9">
                    <a:alpha val="6330"/>
                  </a:srgbClr>
                </a:gs>
                <a:gs pos="100000">
                  <a:srgbClr val="FFB41F">
                    <a:alpha val="633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429" name="Google Shape;429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3337" y="2916587"/>
              <a:ext cx="707575" cy="505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68"/>
          <p:cNvSpPr txBox="1"/>
          <p:nvPr>
            <p:ph idx="4294967295" type="title"/>
          </p:nvPr>
        </p:nvSpPr>
        <p:spPr>
          <a:xfrm>
            <a:off x="720125" y="2627350"/>
            <a:ext cx="5469300" cy="251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500">
                <a:solidFill>
                  <a:schemeClr val="lt1"/>
                </a:solidFill>
              </a:rPr>
              <a:t>Mint Mobile: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500">
                <a:solidFill>
                  <a:schemeClr val="lt1"/>
                </a:solidFill>
              </a:rPr>
              <a:t>Parloa AMP AI Agent Overview 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700">
              <a:solidFill>
                <a:schemeClr val="lt1"/>
              </a:solidFill>
            </a:endParaRPr>
          </a:p>
        </p:txBody>
      </p:sp>
      <p:pic>
        <p:nvPicPr>
          <p:cNvPr id="431" name="Google Shape;43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11" y="755429"/>
            <a:ext cx="1221883" cy="32050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8"/>
          <p:cNvSpPr/>
          <p:nvPr/>
        </p:nvSpPr>
        <p:spPr>
          <a:xfrm>
            <a:off x="8750701" y="5617453"/>
            <a:ext cx="249300" cy="249300"/>
          </a:xfrm>
          <a:prstGeom prst="ellipse">
            <a:avLst/>
          </a:prstGeom>
          <a:solidFill>
            <a:srgbClr val="F8F5F3"/>
          </a:solidFill>
          <a:ln cap="flat" cmpd="sng" w="114300">
            <a:solidFill>
              <a:srgbClr val="2413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68"/>
          <p:cNvSpPr/>
          <p:nvPr/>
        </p:nvSpPr>
        <p:spPr>
          <a:xfrm>
            <a:off x="11589601" y="3590328"/>
            <a:ext cx="249300" cy="249300"/>
          </a:xfrm>
          <a:prstGeom prst="ellipse">
            <a:avLst/>
          </a:prstGeom>
          <a:solidFill>
            <a:srgbClr val="F8F5F3"/>
          </a:solidFill>
          <a:ln cap="flat" cmpd="sng" w="114300">
            <a:solidFill>
              <a:srgbClr val="2413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idx="2" type="title"/>
          </p:nvPr>
        </p:nvSpPr>
        <p:spPr>
          <a:xfrm>
            <a:off x="360000" y="1530150"/>
            <a:ext cx="666300" cy="37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9"/>
          <p:cNvSpPr txBox="1"/>
          <p:nvPr>
            <p:ph idx="3" type="title"/>
          </p:nvPr>
        </p:nvSpPr>
        <p:spPr>
          <a:xfrm>
            <a:off x="1026300" y="1530150"/>
            <a:ext cx="10552200" cy="37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Mint Mobile </a:t>
            </a:r>
            <a:r>
              <a:rPr lang="de-DE"/>
              <a:t>Use Case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Call &amp; Testing Guide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Database 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9"/>
          <p:cNvSpPr txBox="1"/>
          <p:nvPr>
            <p:ph idx="12" type="sldNum"/>
          </p:nvPr>
        </p:nvSpPr>
        <p:spPr>
          <a:xfrm>
            <a:off x="11225100" y="6498000"/>
            <a:ext cx="6138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7" name="Google Shape;447;p70"/>
          <p:cNvGraphicFramePr/>
          <p:nvPr/>
        </p:nvGraphicFramePr>
        <p:xfrm>
          <a:off x="508900" y="111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{B90B5F1A-DB73-4F9B-A37E-E83792800DD6}</a:tableStyleId>
              </a:tblPr>
              <a:tblGrid>
                <a:gridCol w="3105400"/>
                <a:gridCol w="5264125"/>
                <a:gridCol w="2587750"/>
              </a:tblGrid>
              <a:tr h="35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Call Tasks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Description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Useful Info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179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Authentication 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(Two Factor Account Details) 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The agent will verify the customer using two account details.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>
                          <a:solidFill>
                            <a:srgbClr val="38761D"/>
                          </a:solidFill>
                        </a:rPr>
                        <a:t>Please reference the Account Database (link on slide 6)</a:t>
                      </a:r>
                      <a:endParaRPr b="1" sz="12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Verify with two of the following details: 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de-DE" sz="1200"/>
                        <a:t>Name 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de-DE" sz="1200"/>
                        <a:t>ICCID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de-DE" sz="1200"/>
                        <a:t>IMEI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de-DE" sz="1200"/>
                        <a:t>Last four of CC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de-DE" sz="1200"/>
                        <a:t>Email Address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de-DE" sz="1200"/>
                        <a:t>Mailing Address 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de-DE" sz="1200"/>
                        <a:t>E911 Address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79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Check Balance &amp; Make Payment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(Required Level 2 Authentication)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For any actions for checking balance and making a payment, we will need to go through advanced authentication with a one time passcode verified via SMS.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Check balance on file.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Make a payment on this (note: the payment will be made on a credit card on-file). 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de-DE" sz="1200"/>
                        <a:t>You will see an update to the account plan for payment made and the payment date.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You can provide your own phone number directly to get the code for verification.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07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Check Plan and Renewal &amp; Update Plan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(Required Level 2 Authentication)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For any actions for checking plan type and renewing the plan, we will need to go through advanced authentication with a one time passcode verified via SMS. 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de-DE" sz="1200"/>
                        <a:t>You will see an update to the account plan for renewal date and update to plan if changes were made.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You can provide your own phone number directly to get the code for verification.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4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General </a:t>
                      </a:r>
                      <a:r>
                        <a:rPr b="1" lang="de-DE" sz="1200"/>
                        <a:t>FAQ 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No further authentication required.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You can get general FAQ support based on the FAQ information </a:t>
                      </a:r>
                      <a:r>
                        <a:rPr lang="de-DE" sz="1200"/>
                        <a:t>available.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8" name="Google Shape;448;p70"/>
          <p:cNvSpPr txBox="1"/>
          <p:nvPr>
            <p:ph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Existing Customer Conversation Flow </a:t>
            </a:r>
            <a:endParaRPr sz="1400"/>
          </a:p>
        </p:txBody>
      </p:sp>
      <p:sp>
        <p:nvSpPr>
          <p:cNvPr id="449" name="Google Shape;449;p70"/>
          <p:cNvSpPr txBox="1"/>
          <p:nvPr>
            <p:ph idx="2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overview paints the scene for the context of the conversation. </a:t>
            </a:r>
            <a:endParaRPr sz="1400"/>
          </a:p>
        </p:txBody>
      </p:sp>
      <p:sp>
        <p:nvSpPr>
          <p:cNvPr id="450" name="Google Shape;450;p70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51" name="Google Shape;451;p70"/>
          <p:cNvSpPr txBox="1"/>
          <p:nvPr/>
        </p:nvSpPr>
        <p:spPr>
          <a:xfrm>
            <a:off x="8994600" y="151800"/>
            <a:ext cx="2478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050">
                <a:solidFill>
                  <a:srgbClr val="24132B"/>
                </a:solidFill>
                <a:latin typeface="Inter"/>
                <a:ea typeface="Inter"/>
                <a:cs typeface="Inter"/>
                <a:sym typeface="Inter"/>
              </a:rPr>
              <a:t>Agent Number: (</a:t>
            </a:r>
            <a:r>
              <a:rPr b="1" lang="de-DE" sz="1050">
                <a:solidFill>
                  <a:srgbClr val="24132B"/>
                </a:solidFill>
                <a:latin typeface="Inter"/>
                <a:ea typeface="Inter"/>
                <a:cs typeface="Inter"/>
                <a:sym typeface="Inter"/>
              </a:rPr>
              <a:t>315) 713-7258</a:t>
            </a:r>
            <a:endParaRPr b="1" sz="1050">
              <a:solidFill>
                <a:srgbClr val="24132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71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4132B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71"/>
          <p:cNvGraphicFramePr/>
          <p:nvPr/>
        </p:nvGraphicFramePr>
        <p:xfrm>
          <a:off x="508900" y="111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{B90B5F1A-DB73-4F9B-A37E-E83792800DD6}</a:tableStyleId>
              </a:tblPr>
              <a:tblGrid>
                <a:gridCol w="3240125"/>
                <a:gridCol w="5129400"/>
                <a:gridCol w="2587750"/>
              </a:tblGrid>
              <a:tr h="30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Call Tasks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Description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Useful Info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167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Activate SIM 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The agent will </a:t>
                      </a:r>
                      <a:r>
                        <a:rPr lang="de-DE" sz="1200"/>
                        <a:t>confirm</a:t>
                      </a:r>
                      <a:r>
                        <a:rPr lang="de-DE" sz="1200"/>
                        <a:t> that you are a new agent and you can state intent to activate a new SIM Card.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>
                          <a:solidFill>
                            <a:srgbClr val="38761D"/>
                          </a:solidFill>
                        </a:rPr>
                        <a:t>Please reference the SIM Activation Database (link on slide 6)</a:t>
                      </a:r>
                      <a:endParaRPr b="1" sz="12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You will confirm which device you have (iPhone vs. Samsung).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You will also need to provide the new phone number and associated SIM card along with the zip code.  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General FAQ 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No further authentication required.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You can get general FAQ support based on the FAQ information available.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8" name="Google Shape;458;p71"/>
          <p:cNvSpPr txBox="1"/>
          <p:nvPr>
            <p:ph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New Customer Conversation Flow </a:t>
            </a:r>
            <a:endParaRPr sz="1400"/>
          </a:p>
        </p:txBody>
      </p:sp>
      <p:sp>
        <p:nvSpPr>
          <p:cNvPr id="459" name="Google Shape;459;p71"/>
          <p:cNvSpPr txBox="1"/>
          <p:nvPr>
            <p:ph idx="2" type="title"/>
          </p:nvPr>
        </p:nvSpPr>
        <p:spPr>
          <a:xfrm>
            <a:off x="360000" y="684000"/>
            <a:ext cx="7776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This overview paints the scene for the context of the conversation for activating a SIM</a:t>
            </a:r>
            <a:endParaRPr sz="1400"/>
          </a:p>
        </p:txBody>
      </p:sp>
      <p:sp>
        <p:nvSpPr>
          <p:cNvPr id="460" name="Google Shape;460;p71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 txBox="1"/>
          <p:nvPr>
            <p:ph type="title"/>
          </p:nvPr>
        </p:nvSpPr>
        <p:spPr>
          <a:xfrm>
            <a:off x="270000" y="2166225"/>
            <a:ext cx="11664000" cy="252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Account Database</a:t>
            </a:r>
            <a:endParaRPr/>
          </a:p>
        </p:txBody>
      </p:sp>
      <p:sp>
        <p:nvSpPr>
          <p:cNvPr id="467" name="Google Shape;467;p72"/>
          <p:cNvSpPr txBox="1"/>
          <p:nvPr>
            <p:ph idx="12" type="sldNum"/>
          </p:nvPr>
        </p:nvSpPr>
        <p:spPr>
          <a:xfrm>
            <a:off x="117490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>
            <p:ph type="title"/>
          </p:nvPr>
        </p:nvSpPr>
        <p:spPr>
          <a:xfrm>
            <a:off x="360000" y="360000"/>
            <a:ext cx="77760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Account </a:t>
            </a:r>
            <a:r>
              <a:rPr lang="de-DE"/>
              <a:t>Database</a:t>
            </a:r>
            <a:endParaRPr sz="1400"/>
          </a:p>
        </p:txBody>
      </p:sp>
      <p:sp>
        <p:nvSpPr>
          <p:cNvPr id="474" name="Google Shape;474;p73"/>
          <p:cNvSpPr txBox="1"/>
          <p:nvPr>
            <p:ph idx="12" type="sldNum"/>
          </p:nvPr>
        </p:nvSpPr>
        <p:spPr>
          <a:xfrm>
            <a:off x="11466154" y="6513049"/>
            <a:ext cx="4350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75" name="Google Shape;475;p73"/>
          <p:cNvSpPr txBox="1"/>
          <p:nvPr>
            <p:ph idx="2" type="title"/>
          </p:nvPr>
        </p:nvSpPr>
        <p:spPr>
          <a:xfrm>
            <a:off x="360000" y="684000"/>
            <a:ext cx="10692300" cy="3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link below will take you directly to a public view </a:t>
            </a:r>
            <a:r>
              <a:rPr lang="de-DE"/>
              <a:t>only account database. </a:t>
            </a:r>
            <a:endParaRPr/>
          </a:p>
        </p:txBody>
      </p:sp>
      <p:sp>
        <p:nvSpPr>
          <p:cNvPr id="476" name="Google Shape;476;p73"/>
          <p:cNvSpPr txBox="1"/>
          <p:nvPr/>
        </p:nvSpPr>
        <p:spPr>
          <a:xfrm>
            <a:off x="1546650" y="2074975"/>
            <a:ext cx="8860200" cy="29133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9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Click Here: AirTable Public Database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73"/>
          <p:cNvSpPr txBox="1"/>
          <p:nvPr/>
        </p:nvSpPr>
        <p:spPr>
          <a:xfrm>
            <a:off x="1546650" y="5227875"/>
            <a:ext cx="8860200" cy="462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-D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is a mock </a:t>
            </a:r>
            <a:r>
              <a:rPr b="1" i="1" lang="de-D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database but it is live and will update in real time with changes to the records. </a:t>
            </a:r>
            <a:endParaRPr b="1" i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loa Master Template">
  <a:themeElements>
    <a:clrScheme name="Parloa Neu">
      <a:dk1>
        <a:srgbClr val="24132B"/>
      </a:dk1>
      <a:lt1>
        <a:srgbClr val="F8F5F3"/>
      </a:lt1>
      <a:dk2>
        <a:srgbClr val="E194F5"/>
      </a:dk2>
      <a:lt2>
        <a:srgbClr val="80B1FF"/>
      </a:lt2>
      <a:accent1>
        <a:srgbClr val="4DD495"/>
      </a:accent1>
      <a:accent2>
        <a:srgbClr val="FFD01C"/>
      </a:accent2>
      <a:accent3>
        <a:srgbClr val="277AFF"/>
      </a:accent3>
      <a:accent4>
        <a:srgbClr val="CA5DD9"/>
      </a:accent4>
      <a:accent5>
        <a:srgbClr val="00AA5F"/>
      </a:accent5>
      <a:accent6>
        <a:srgbClr val="FFB41F"/>
      </a:accent6>
      <a:hlink>
        <a:srgbClr val="1E45F2"/>
      </a:hlink>
      <a:folHlink>
        <a:srgbClr val="1E45F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